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5"/>
  </p:notesMasterIdLst>
  <p:sldIdLst>
    <p:sldId id="256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84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en-LU" sz="1800" b="0" strike="noStrike" spc="-1">
                <a:solidFill>
                  <a:srgbClr val="612D4C"/>
                </a:solidFill>
                <a:latin typeface="Calibri"/>
              </a:rPr>
              <a:t>Click to move the slide</a:t>
            </a:r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en-US" sz="2000" b="0" strike="noStrike" spc="-1">
                <a:latin typeface="Arial"/>
              </a:rPr>
              <a:t>Click to edit the notes format</a:t>
            </a:r>
          </a:p>
        </p:txBody>
      </p:sp>
      <p:sp>
        <p:nvSpPr>
          <p:cNvPr id="79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en-US" sz="1400" b="0" strike="noStrike" spc="-1">
                <a:latin typeface="Times New Roman"/>
              </a:rPr>
              <a:t>&lt;header&gt;</a:t>
            </a:r>
          </a:p>
        </p:txBody>
      </p:sp>
      <p:sp>
        <p:nvSpPr>
          <p:cNvPr id="80" name="PlaceHolder 4"/>
          <p:cNvSpPr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algn="r">
              <a:buNone/>
              <a:defRPr lang="en-US" sz="1400" b="0" strike="noStrike" spc="-1">
                <a:latin typeface="Times New Roman"/>
              </a:defRPr>
            </a:lvl1pPr>
          </a:lstStyle>
          <a:p>
            <a:pPr algn="r">
              <a:buNone/>
            </a:pPr>
            <a:r>
              <a:rPr lang="en-US" sz="1400" b="0" strike="noStrike" spc="-1">
                <a:latin typeface="Times New Roman"/>
              </a:rPr>
              <a:t>&lt;date/time&gt;</a:t>
            </a:r>
          </a:p>
        </p:txBody>
      </p:sp>
      <p:sp>
        <p:nvSpPr>
          <p:cNvPr id="81" name="PlaceHolder 5"/>
          <p:cNvSpPr>
            <a:spLocks noGrp="1"/>
          </p:cNvSpPr>
          <p:nvPr>
            <p:ph type="ft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>
              <a:defRPr lang="en-US" sz="1400" b="0" strike="noStrike" spc="-1">
                <a:latin typeface="Times New Roman"/>
              </a:defRPr>
            </a:lvl1pPr>
          </a:lstStyle>
          <a:p>
            <a:r>
              <a:rPr lang="en-US" sz="1400" b="0" strike="noStrike" spc="-1">
                <a:latin typeface="Times New Roman"/>
              </a:rPr>
              <a:t>&lt;footer&gt;</a:t>
            </a:r>
          </a:p>
        </p:txBody>
      </p:sp>
      <p:sp>
        <p:nvSpPr>
          <p:cNvPr id="82" name="PlaceHolder 6"/>
          <p:cNvSpPr>
            <a:spLocks noGrp="1"/>
          </p:cNvSpPr>
          <p:nvPr>
            <p:ph type="sldNum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algn="r">
              <a:buNone/>
              <a:defRPr lang="en-US" sz="1400" b="0" strike="noStrike" spc="-1">
                <a:latin typeface="Times New Roman"/>
              </a:defRPr>
            </a:lvl1pPr>
          </a:lstStyle>
          <a:p>
            <a:pPr algn="r">
              <a:buNone/>
            </a:pPr>
            <a:fld id="{FF7B0D0C-0178-4B49-BB43-9F58BD6FE58C}" type="slidenum">
              <a:rPr lang="en-US" sz="1400" b="0" strike="noStrike" spc="-1">
                <a:latin typeface="Times New Roman"/>
              </a:rPr>
              <a:t>‹#›</a:t>
            </a:fld>
            <a:endParaRPr lang="en-US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  <a:ln w="0">
            <a:noFill/>
          </a:ln>
        </p:spPr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  <p:sp>
        <p:nvSpPr>
          <p:cNvPr id="92" name="PlaceHolder 3"/>
          <p:cNvSpPr>
            <a:spLocks noGrp="1"/>
          </p:cNvSpPr>
          <p:nvPr>
            <p:ph type="sldNum" idx="4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algn="r">
              <a:lnSpc>
                <a:spcPct val="100000"/>
              </a:lnSpc>
              <a:buNone/>
              <a:defRPr lang="en-LU" sz="1200" b="0" strike="noStrike" spc="-1">
                <a:latin typeface="Times New Roman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C87C093E-3E19-4486-BCB5-1402D4CDB86F}" type="slidenum">
              <a:rPr lang="en-LU" sz="1200" b="0" strike="noStrike" spc="-1">
                <a:latin typeface="Times New Roman"/>
              </a:rPr>
              <a:t>1</a:t>
            </a:fld>
            <a:endParaRPr lang="en-US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LU" sz="1800" b="0" strike="noStrike" spc="-1">
              <a:solidFill>
                <a:srgbClr val="612D4C"/>
              </a:solidFill>
              <a:latin typeface="Calibri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58000" y="4589640"/>
            <a:ext cx="1078920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LU" sz="2800" b="0" strike="noStrike" spc="-1">
              <a:solidFill>
                <a:srgbClr val="612D4C"/>
              </a:solidFill>
              <a:latin typeface="Calibri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58000" y="5373360"/>
            <a:ext cx="1078920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LU" sz="2800" b="0" strike="noStrike" spc="-1">
              <a:solidFill>
                <a:srgbClr val="612D4C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LU" sz="1800" b="0" strike="noStrike" spc="-1">
              <a:solidFill>
                <a:srgbClr val="612D4C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58000" y="4589640"/>
            <a:ext cx="526500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LU" sz="2800" b="0" strike="noStrike" spc="-1">
              <a:solidFill>
                <a:srgbClr val="612D4C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6086520" y="4589640"/>
            <a:ext cx="526500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LU" sz="2800" b="0" strike="noStrike" spc="-1">
              <a:solidFill>
                <a:srgbClr val="612D4C"/>
              </a:solidFill>
              <a:latin typeface="Calibri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58000" y="5373360"/>
            <a:ext cx="526500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LU" sz="2800" b="0" strike="noStrike" spc="-1">
              <a:solidFill>
                <a:srgbClr val="612D4C"/>
              </a:solidFill>
              <a:latin typeface="Calibri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6086520" y="5373360"/>
            <a:ext cx="526500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LU" sz="2800" b="0" strike="noStrike" spc="-1">
              <a:solidFill>
                <a:srgbClr val="612D4C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LU" sz="1800" b="0" strike="noStrike" spc="-1">
              <a:solidFill>
                <a:srgbClr val="612D4C"/>
              </a:solidFill>
              <a:latin typeface="Calibri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58000" y="4589640"/>
            <a:ext cx="347400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LU" sz="2800" b="0" strike="noStrike" spc="-1">
              <a:solidFill>
                <a:srgbClr val="612D4C"/>
              </a:solidFill>
              <a:latin typeface="Calibri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4206240" y="4589640"/>
            <a:ext cx="347400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LU" sz="2800" b="0" strike="noStrike" spc="-1">
              <a:solidFill>
                <a:srgbClr val="612D4C"/>
              </a:solidFill>
              <a:latin typeface="Calibri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7854120" y="4589640"/>
            <a:ext cx="347400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LU" sz="2800" b="0" strike="noStrike" spc="-1">
              <a:solidFill>
                <a:srgbClr val="612D4C"/>
              </a:solidFill>
              <a:latin typeface="Calibri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58000" y="5373360"/>
            <a:ext cx="347400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LU" sz="2800" b="0" strike="noStrike" spc="-1">
              <a:solidFill>
                <a:srgbClr val="612D4C"/>
              </a:solidFill>
              <a:latin typeface="Calibri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4206240" y="5373360"/>
            <a:ext cx="347400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LU" sz="2800" b="0" strike="noStrike" spc="-1">
              <a:solidFill>
                <a:srgbClr val="612D4C"/>
              </a:solidFill>
              <a:latin typeface="Calibri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7854120" y="5373360"/>
            <a:ext cx="347400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LU" sz="2800" b="0" strike="noStrike" spc="-1">
              <a:solidFill>
                <a:srgbClr val="612D4C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LU" sz="1800" b="0" strike="noStrike" spc="-1">
              <a:solidFill>
                <a:srgbClr val="612D4C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subTitle"/>
          </p:nvPr>
        </p:nvSpPr>
        <p:spPr>
          <a:xfrm>
            <a:off x="558000" y="4589640"/>
            <a:ext cx="10789200" cy="1499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LU" sz="1800" b="0" strike="noStrike" spc="-1">
              <a:solidFill>
                <a:srgbClr val="612D4C"/>
              </a:solidFill>
              <a:latin typeface="Calibri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/>
          </p:nvPr>
        </p:nvSpPr>
        <p:spPr>
          <a:xfrm>
            <a:off x="558000" y="4589640"/>
            <a:ext cx="10789200" cy="1499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LU" sz="2800" b="0" strike="noStrike" spc="-1">
              <a:solidFill>
                <a:srgbClr val="612D4C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LU" sz="1800" b="0" strike="noStrike" spc="-1">
              <a:solidFill>
                <a:srgbClr val="612D4C"/>
              </a:solidFill>
              <a:latin typeface="Calibri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/>
          </p:nvPr>
        </p:nvSpPr>
        <p:spPr>
          <a:xfrm>
            <a:off x="558000" y="4589640"/>
            <a:ext cx="5265000" cy="1499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LU" sz="2800" b="0" strike="noStrike" spc="-1">
              <a:solidFill>
                <a:srgbClr val="612D4C"/>
              </a:solidFill>
              <a:latin typeface="Calibri"/>
            </a:endParaRPr>
          </a:p>
        </p:txBody>
      </p:sp>
      <p:sp>
        <p:nvSpPr>
          <p:cNvPr id="47" name="PlaceHolder 3"/>
          <p:cNvSpPr>
            <a:spLocks noGrp="1"/>
          </p:cNvSpPr>
          <p:nvPr>
            <p:ph/>
          </p:nvPr>
        </p:nvSpPr>
        <p:spPr>
          <a:xfrm>
            <a:off x="6086520" y="4589640"/>
            <a:ext cx="5265000" cy="1499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LU" sz="2800" b="0" strike="noStrike" spc="-1">
              <a:solidFill>
                <a:srgbClr val="612D4C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LU" sz="1800" b="0" strike="noStrike" spc="-1">
              <a:solidFill>
                <a:srgbClr val="612D4C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LU" sz="1800" b="0" strike="noStrike" spc="-1">
              <a:solidFill>
                <a:srgbClr val="612D4C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558000" y="4589640"/>
            <a:ext cx="526500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LU" sz="2800" b="0" strike="noStrike" spc="-1">
              <a:solidFill>
                <a:srgbClr val="612D4C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/>
          </p:nvPr>
        </p:nvSpPr>
        <p:spPr>
          <a:xfrm>
            <a:off x="6086520" y="4589640"/>
            <a:ext cx="5265000" cy="1499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LU" sz="2800" b="0" strike="noStrike" spc="-1">
              <a:solidFill>
                <a:srgbClr val="612D4C"/>
              </a:solidFill>
              <a:latin typeface="Calibri"/>
            </a:endParaRPr>
          </a:p>
        </p:txBody>
      </p:sp>
      <p:sp>
        <p:nvSpPr>
          <p:cNvPr id="53" name="PlaceHolder 4"/>
          <p:cNvSpPr>
            <a:spLocks noGrp="1"/>
          </p:cNvSpPr>
          <p:nvPr>
            <p:ph/>
          </p:nvPr>
        </p:nvSpPr>
        <p:spPr>
          <a:xfrm>
            <a:off x="558000" y="5373360"/>
            <a:ext cx="526500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LU" sz="2800" b="0" strike="noStrike" spc="-1">
              <a:solidFill>
                <a:srgbClr val="612D4C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LU" sz="1800" b="0" strike="noStrike" spc="-1">
              <a:solidFill>
                <a:srgbClr val="612D4C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58000" y="4589640"/>
            <a:ext cx="10789200" cy="1499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LU" sz="1800" b="0" strike="noStrike" spc="-1">
              <a:solidFill>
                <a:srgbClr val="612D4C"/>
              </a:solidFill>
              <a:latin typeface="Calibri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/>
          </p:nvPr>
        </p:nvSpPr>
        <p:spPr>
          <a:xfrm>
            <a:off x="558000" y="4589640"/>
            <a:ext cx="5265000" cy="1499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LU" sz="2800" b="0" strike="noStrike" spc="-1">
              <a:solidFill>
                <a:srgbClr val="612D4C"/>
              </a:solidFill>
              <a:latin typeface="Calibri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/>
          </p:nvPr>
        </p:nvSpPr>
        <p:spPr>
          <a:xfrm>
            <a:off x="6086520" y="4589640"/>
            <a:ext cx="526500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LU" sz="2800" b="0" strike="noStrike" spc="-1">
              <a:solidFill>
                <a:srgbClr val="612D4C"/>
              </a:solidFill>
              <a:latin typeface="Calibri"/>
            </a:endParaRPr>
          </a:p>
        </p:txBody>
      </p:sp>
      <p:sp>
        <p:nvSpPr>
          <p:cNvPr id="57" name="PlaceHolder 4"/>
          <p:cNvSpPr>
            <a:spLocks noGrp="1"/>
          </p:cNvSpPr>
          <p:nvPr>
            <p:ph/>
          </p:nvPr>
        </p:nvSpPr>
        <p:spPr>
          <a:xfrm>
            <a:off x="6086520" y="5373360"/>
            <a:ext cx="526500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LU" sz="2800" b="0" strike="noStrike" spc="-1">
              <a:solidFill>
                <a:srgbClr val="612D4C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LU" sz="1800" b="0" strike="noStrike" spc="-1">
              <a:solidFill>
                <a:srgbClr val="612D4C"/>
              </a:solidFill>
              <a:latin typeface="Calibri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/>
          </p:nvPr>
        </p:nvSpPr>
        <p:spPr>
          <a:xfrm>
            <a:off x="558000" y="4589640"/>
            <a:ext cx="526500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LU" sz="2800" b="0" strike="noStrike" spc="-1">
              <a:solidFill>
                <a:srgbClr val="612D4C"/>
              </a:solidFill>
              <a:latin typeface="Calibri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/>
          </p:nvPr>
        </p:nvSpPr>
        <p:spPr>
          <a:xfrm>
            <a:off x="6086520" y="4589640"/>
            <a:ext cx="526500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LU" sz="2800" b="0" strike="noStrike" spc="-1">
              <a:solidFill>
                <a:srgbClr val="612D4C"/>
              </a:solidFill>
              <a:latin typeface="Calibri"/>
            </a:endParaRPr>
          </a:p>
        </p:txBody>
      </p:sp>
      <p:sp>
        <p:nvSpPr>
          <p:cNvPr id="61" name="PlaceHolder 4"/>
          <p:cNvSpPr>
            <a:spLocks noGrp="1"/>
          </p:cNvSpPr>
          <p:nvPr>
            <p:ph/>
          </p:nvPr>
        </p:nvSpPr>
        <p:spPr>
          <a:xfrm>
            <a:off x="558000" y="5373360"/>
            <a:ext cx="1078920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LU" sz="2800" b="0" strike="noStrike" spc="-1">
              <a:solidFill>
                <a:srgbClr val="612D4C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LU" sz="1800" b="0" strike="noStrike" spc="-1">
              <a:solidFill>
                <a:srgbClr val="612D4C"/>
              </a:solidFill>
              <a:latin typeface="Calibri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/>
          </p:nvPr>
        </p:nvSpPr>
        <p:spPr>
          <a:xfrm>
            <a:off x="558000" y="4589640"/>
            <a:ext cx="1078920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LU" sz="2800" b="0" strike="noStrike" spc="-1">
              <a:solidFill>
                <a:srgbClr val="612D4C"/>
              </a:solidFill>
              <a:latin typeface="Calibri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/>
          </p:nvPr>
        </p:nvSpPr>
        <p:spPr>
          <a:xfrm>
            <a:off x="558000" y="5373360"/>
            <a:ext cx="1078920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LU" sz="2800" b="0" strike="noStrike" spc="-1">
              <a:solidFill>
                <a:srgbClr val="612D4C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LU" sz="1800" b="0" strike="noStrike" spc="-1">
              <a:solidFill>
                <a:srgbClr val="612D4C"/>
              </a:solidFill>
              <a:latin typeface="Calibri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/>
          </p:nvPr>
        </p:nvSpPr>
        <p:spPr>
          <a:xfrm>
            <a:off x="558000" y="4589640"/>
            <a:ext cx="526500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LU" sz="2800" b="0" strike="noStrike" spc="-1">
              <a:solidFill>
                <a:srgbClr val="612D4C"/>
              </a:solidFill>
              <a:latin typeface="Calibri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/>
          </p:nvPr>
        </p:nvSpPr>
        <p:spPr>
          <a:xfrm>
            <a:off x="6086520" y="4589640"/>
            <a:ext cx="526500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LU" sz="2800" b="0" strike="noStrike" spc="-1">
              <a:solidFill>
                <a:srgbClr val="612D4C"/>
              </a:solidFill>
              <a:latin typeface="Calibri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/>
          </p:nvPr>
        </p:nvSpPr>
        <p:spPr>
          <a:xfrm>
            <a:off x="558000" y="5373360"/>
            <a:ext cx="526500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LU" sz="2800" b="0" strike="noStrike" spc="-1">
              <a:solidFill>
                <a:srgbClr val="612D4C"/>
              </a:solidFill>
              <a:latin typeface="Calibri"/>
            </a:endParaRPr>
          </a:p>
        </p:txBody>
      </p:sp>
      <p:sp>
        <p:nvSpPr>
          <p:cNvPr id="69" name="PlaceHolder 5"/>
          <p:cNvSpPr>
            <a:spLocks noGrp="1"/>
          </p:cNvSpPr>
          <p:nvPr>
            <p:ph/>
          </p:nvPr>
        </p:nvSpPr>
        <p:spPr>
          <a:xfrm>
            <a:off x="6086520" y="5373360"/>
            <a:ext cx="526500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LU" sz="2800" b="0" strike="noStrike" spc="-1">
              <a:solidFill>
                <a:srgbClr val="612D4C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LU" sz="1800" b="0" strike="noStrike" spc="-1">
              <a:solidFill>
                <a:srgbClr val="612D4C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558000" y="4589640"/>
            <a:ext cx="347400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LU" sz="2800" b="0" strike="noStrike" spc="-1">
              <a:solidFill>
                <a:srgbClr val="612D4C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>
          <a:xfrm>
            <a:off x="4206240" y="4589640"/>
            <a:ext cx="347400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LU" sz="2800" b="0" strike="noStrike" spc="-1">
              <a:solidFill>
                <a:srgbClr val="612D4C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/>
          </p:nvPr>
        </p:nvSpPr>
        <p:spPr>
          <a:xfrm>
            <a:off x="7854120" y="4589640"/>
            <a:ext cx="347400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LU" sz="2800" b="0" strike="noStrike" spc="-1">
              <a:solidFill>
                <a:srgbClr val="612D4C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/>
          </p:nvPr>
        </p:nvSpPr>
        <p:spPr>
          <a:xfrm>
            <a:off x="558000" y="5373360"/>
            <a:ext cx="347400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LU" sz="2800" b="0" strike="noStrike" spc="-1">
              <a:solidFill>
                <a:srgbClr val="612D4C"/>
              </a:solidFill>
              <a:latin typeface="Calibri"/>
            </a:endParaRPr>
          </a:p>
        </p:txBody>
      </p:sp>
      <p:sp>
        <p:nvSpPr>
          <p:cNvPr id="75" name="PlaceHolder 6"/>
          <p:cNvSpPr>
            <a:spLocks noGrp="1"/>
          </p:cNvSpPr>
          <p:nvPr>
            <p:ph/>
          </p:nvPr>
        </p:nvSpPr>
        <p:spPr>
          <a:xfrm>
            <a:off x="4206240" y="5373360"/>
            <a:ext cx="347400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LU" sz="2800" b="0" strike="noStrike" spc="-1">
              <a:solidFill>
                <a:srgbClr val="612D4C"/>
              </a:solidFill>
              <a:latin typeface="Calibri"/>
            </a:endParaRPr>
          </a:p>
        </p:txBody>
      </p:sp>
      <p:sp>
        <p:nvSpPr>
          <p:cNvPr id="76" name="PlaceHolder 7"/>
          <p:cNvSpPr>
            <a:spLocks noGrp="1"/>
          </p:cNvSpPr>
          <p:nvPr>
            <p:ph/>
          </p:nvPr>
        </p:nvSpPr>
        <p:spPr>
          <a:xfrm>
            <a:off x="7854120" y="5373360"/>
            <a:ext cx="347400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LU" sz="2800" b="0" strike="noStrike" spc="-1">
              <a:solidFill>
                <a:srgbClr val="612D4C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LU" sz="1800" b="0" strike="noStrike" spc="-1">
              <a:solidFill>
                <a:srgbClr val="612D4C"/>
              </a:solidFill>
              <a:latin typeface="Calibri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58000" y="4589640"/>
            <a:ext cx="10789200" cy="1499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LU" sz="2800" b="0" strike="noStrike" spc="-1">
              <a:solidFill>
                <a:srgbClr val="612D4C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LU" sz="1800" b="0" strike="noStrike" spc="-1">
              <a:solidFill>
                <a:srgbClr val="612D4C"/>
              </a:solidFill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58000" y="4589640"/>
            <a:ext cx="5265000" cy="1499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LU" sz="2800" b="0" strike="noStrike" spc="-1">
              <a:solidFill>
                <a:srgbClr val="612D4C"/>
              </a:solidFill>
              <a:latin typeface="Calibri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6086520" y="4589640"/>
            <a:ext cx="5265000" cy="1499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LU" sz="2800" b="0" strike="noStrike" spc="-1">
              <a:solidFill>
                <a:srgbClr val="612D4C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LU" sz="1800" b="0" strike="noStrike" spc="-1">
              <a:solidFill>
                <a:srgbClr val="612D4C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LU" sz="1800" b="0" strike="noStrike" spc="-1">
              <a:solidFill>
                <a:srgbClr val="612D4C"/>
              </a:solidFill>
              <a:latin typeface="Calibri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58000" y="4589640"/>
            <a:ext cx="526500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LU" sz="2800" b="0" strike="noStrike" spc="-1">
              <a:solidFill>
                <a:srgbClr val="612D4C"/>
              </a:solidFill>
              <a:latin typeface="Calibri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6086520" y="4589640"/>
            <a:ext cx="5265000" cy="1499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LU" sz="2800" b="0" strike="noStrike" spc="-1">
              <a:solidFill>
                <a:srgbClr val="612D4C"/>
              </a:solidFill>
              <a:latin typeface="Calibri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58000" y="5373360"/>
            <a:ext cx="526500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LU" sz="2800" b="0" strike="noStrike" spc="-1">
              <a:solidFill>
                <a:srgbClr val="612D4C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LU" sz="1800" b="0" strike="noStrike" spc="-1">
              <a:solidFill>
                <a:srgbClr val="612D4C"/>
              </a:solidFill>
              <a:latin typeface="Calibri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58000" y="4589640"/>
            <a:ext cx="5265000" cy="1499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LU" sz="2800" b="0" strike="noStrike" spc="-1">
              <a:solidFill>
                <a:srgbClr val="612D4C"/>
              </a:solidFill>
              <a:latin typeface="Calibri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6086520" y="4589640"/>
            <a:ext cx="526500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LU" sz="2800" b="0" strike="noStrike" spc="-1">
              <a:solidFill>
                <a:srgbClr val="612D4C"/>
              </a:solidFill>
              <a:latin typeface="Calibri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6086520" y="5373360"/>
            <a:ext cx="526500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LU" sz="2800" b="0" strike="noStrike" spc="-1">
              <a:solidFill>
                <a:srgbClr val="612D4C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LU" sz="1800" b="0" strike="noStrike" spc="-1">
              <a:solidFill>
                <a:srgbClr val="612D4C"/>
              </a:solidFill>
              <a:latin typeface="Calibri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58000" y="4589640"/>
            <a:ext cx="526500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LU" sz="2800" b="0" strike="noStrike" spc="-1">
              <a:solidFill>
                <a:srgbClr val="612D4C"/>
              </a:solidFill>
              <a:latin typeface="Calibri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6086520" y="4589640"/>
            <a:ext cx="526500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LU" sz="2800" b="0" strike="noStrike" spc="-1">
              <a:solidFill>
                <a:srgbClr val="612D4C"/>
              </a:solidFill>
              <a:latin typeface="Calibri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58000" y="5373360"/>
            <a:ext cx="1078920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LU" sz="2800" b="0" strike="noStrike" spc="-1">
              <a:solidFill>
                <a:srgbClr val="612D4C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58000" y="365040"/>
            <a:ext cx="10795320" cy="13251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en-GB" sz="4400" b="0" strike="noStrike" spc="-1">
                <a:solidFill>
                  <a:srgbClr val="FFFFFF"/>
                </a:solidFill>
                <a:latin typeface="Calibri"/>
              </a:rPr>
              <a:t>Click to edit Master title style</a:t>
            </a:r>
            <a:endParaRPr lang="en-LU" sz="4400" b="0" strike="noStrike" spc="-1">
              <a:solidFill>
                <a:srgbClr val="612D4C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LU" sz="2800" b="0" strike="noStrike" spc="-1">
                <a:solidFill>
                  <a:srgbClr val="612D4C"/>
                </a:solidFill>
                <a:latin typeface="Calibri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LU" sz="2000" b="0" strike="noStrike" spc="-1">
                <a:solidFill>
                  <a:srgbClr val="612D4C"/>
                </a:solidFill>
                <a:latin typeface="Calibri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LU" sz="1800" b="0" strike="noStrike" spc="-1">
                <a:solidFill>
                  <a:srgbClr val="612D4C"/>
                </a:solidFill>
                <a:latin typeface="Calibri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LU" sz="1800" b="0" strike="noStrike" spc="-1">
                <a:solidFill>
                  <a:srgbClr val="612D4C"/>
                </a:solidFill>
                <a:latin typeface="Calibri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LU" sz="2000" b="0" strike="noStrike" spc="-1">
                <a:solidFill>
                  <a:srgbClr val="612D4C"/>
                </a:solidFill>
                <a:latin typeface="Calibri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LU" sz="2000" b="0" strike="noStrike" spc="-1">
                <a:solidFill>
                  <a:srgbClr val="612D4C"/>
                </a:solidFill>
                <a:latin typeface="Calibri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LU" sz="2000" b="0" strike="noStrike" spc="-1">
                <a:solidFill>
                  <a:srgbClr val="612D4C"/>
                </a:solidFill>
                <a:latin typeface="Calibri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body"/>
          </p:nvPr>
        </p:nvSpPr>
        <p:spPr>
          <a:xfrm>
            <a:off x="558000" y="4589640"/>
            <a:ext cx="10789200" cy="14997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n-GB" sz="2400" b="0" strike="noStrike" spc="-1">
                <a:solidFill>
                  <a:srgbClr val="612D4C"/>
                </a:solidFill>
                <a:latin typeface="Calibri"/>
              </a:rPr>
              <a:t>Click to edit Master text styles</a:t>
            </a:r>
            <a:endParaRPr lang="en-LU" sz="2400" b="0" strike="noStrike" spc="-1">
              <a:solidFill>
                <a:srgbClr val="612D4C"/>
              </a:solidFill>
              <a:latin typeface="Calibri"/>
            </a:endParaRPr>
          </a:p>
        </p:txBody>
      </p:sp>
      <p:sp>
        <p:nvSpPr>
          <p:cNvPr id="39" name="Slide Number Placeholder 5"/>
          <p:cNvSpPr/>
          <p:nvPr/>
        </p:nvSpPr>
        <p:spPr>
          <a:xfrm>
            <a:off x="11448000" y="6120000"/>
            <a:ext cx="743760" cy="737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  <a:buNone/>
            </a:pPr>
            <a:fld id="{60EA327C-A527-448D-9234-342243202EF0}" type="slidenum">
              <a:rPr lang="en-LU" sz="1800" b="0" strike="noStrike" spc="-1">
                <a:solidFill>
                  <a:srgbClr val="000000"/>
                </a:solidFill>
                <a:latin typeface="Calibri"/>
              </a:rPr>
              <a:t>‹#›</a:t>
            </a:fld>
            <a:endParaRPr lang="en-US" sz="1800" b="0" strike="noStrike" spc="-1">
              <a:latin typeface="Arial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en-LU" sz="1800" b="0" strike="noStrike" spc="-1">
                <a:solidFill>
                  <a:srgbClr val="612D4C"/>
                </a:solidFill>
                <a:latin typeface="Calibri"/>
              </a:rPr>
              <a:t>Click to edit the title text format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oi.org/10.1098/rspl.1896.0004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itle 4"/>
          <p:cNvSpPr/>
          <p:nvPr/>
        </p:nvSpPr>
        <p:spPr>
          <a:xfrm>
            <a:off x="558000" y="919800"/>
            <a:ext cx="11259000" cy="2301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b"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en-GB" sz="4400" b="0" strike="noStrike" spc="-1">
                <a:solidFill>
                  <a:srgbClr val="FFFFFF"/>
                </a:solidFill>
                <a:latin typeface="Calibri"/>
              </a:rPr>
              <a:t>On Colour Photography by the Interferential</a:t>
            </a:r>
            <a:endParaRPr lang="en-US" sz="4400" b="0" strike="noStrike" spc="-1">
              <a:latin typeface="Arial"/>
            </a:endParaRPr>
          </a:p>
          <a:p>
            <a:pPr>
              <a:lnSpc>
                <a:spcPct val="90000"/>
              </a:lnSpc>
              <a:buNone/>
            </a:pPr>
            <a:r>
              <a:rPr lang="en-GB" sz="4400" b="0" strike="noStrike" spc="-1">
                <a:solidFill>
                  <a:srgbClr val="FFFFFF"/>
                </a:solidFill>
                <a:latin typeface="Calibri"/>
              </a:rPr>
              <a:t>Method</a:t>
            </a:r>
            <a:endParaRPr lang="en-US" sz="4400" b="0" strike="noStrike" spc="-1">
              <a:latin typeface="Arial"/>
            </a:endParaRPr>
          </a:p>
        </p:txBody>
      </p:sp>
      <p:sp>
        <p:nvSpPr>
          <p:cNvPr id="84" name="Content Placeholder 5"/>
          <p:cNvSpPr/>
          <p:nvPr/>
        </p:nvSpPr>
        <p:spPr>
          <a:xfrm>
            <a:off x="558000" y="4808520"/>
            <a:ext cx="10515240" cy="1086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0" rIns="9000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400"/>
              </a:spcBef>
              <a:buNone/>
              <a:tabLst>
                <a:tab pos="0" algn="l"/>
              </a:tabLst>
            </a:pPr>
            <a:r>
              <a:rPr lang="en-GB" sz="1800" b="0" strike="noStrike" spc="-1">
                <a:solidFill>
                  <a:srgbClr val="FFFFFF"/>
                </a:solidFill>
                <a:latin typeface="Calibri"/>
              </a:rPr>
              <a:t>1 – Faculty of Sciences, Paris, France</a:t>
            </a:r>
            <a:endParaRPr lang="en-US" sz="18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400"/>
              </a:spcBef>
              <a:buNone/>
              <a:tabLst>
                <a:tab pos="0" algn="l"/>
              </a:tabLst>
            </a:pPr>
            <a:endParaRPr lang="en-US" sz="1800" b="0" strike="noStrike" spc="-1">
              <a:latin typeface="Arial"/>
            </a:endParaRPr>
          </a:p>
        </p:txBody>
      </p:sp>
      <p:sp>
        <p:nvSpPr>
          <p:cNvPr id="85" name="Title 4"/>
          <p:cNvSpPr/>
          <p:nvPr/>
        </p:nvSpPr>
        <p:spPr>
          <a:xfrm>
            <a:off x="558000" y="3530520"/>
            <a:ext cx="9412920" cy="1012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b"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en-GB" sz="2400" b="0" strike="noStrike" spc="-1">
                <a:solidFill>
                  <a:srgbClr val="FFFFFF"/>
                </a:solidFill>
                <a:latin typeface="Calibri"/>
              </a:rPr>
              <a:t>Gabriel Lippmann</a:t>
            </a:r>
            <a:r>
              <a:rPr lang="en-GB" sz="2400" b="0" strike="noStrike" spc="-1" baseline="30000">
                <a:solidFill>
                  <a:srgbClr val="FFFFFF"/>
                </a:solidFill>
                <a:latin typeface="Calibri"/>
              </a:rPr>
              <a:t>1</a:t>
            </a:r>
            <a:endParaRPr lang="en-US" sz="2400" b="0" strike="noStrike" spc="-1">
              <a:latin typeface="Arial"/>
            </a:endParaRPr>
          </a:p>
        </p:txBody>
      </p:sp>
      <p:sp>
        <p:nvSpPr>
          <p:cNvPr id="86" name="Title 4"/>
          <p:cNvSpPr/>
          <p:nvPr/>
        </p:nvSpPr>
        <p:spPr>
          <a:xfrm>
            <a:off x="558000" y="5895000"/>
            <a:ext cx="9412920" cy="597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bIns="0" anchor="b"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en-GB" sz="2400" b="0" i="1" strike="noStrike" spc="-1">
                <a:solidFill>
                  <a:srgbClr val="FFFFFF"/>
                </a:solidFill>
                <a:latin typeface="Calibri"/>
              </a:rPr>
              <a:t>EuroVis 2025 {Full Papers, Short Papers, STARs, Panels, …}</a:t>
            </a:r>
            <a:endParaRPr lang="en-US" sz="24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itle 4"/>
          <p:cNvSpPr/>
          <p:nvPr/>
        </p:nvSpPr>
        <p:spPr>
          <a:xfrm>
            <a:off x="558000" y="2160000"/>
            <a:ext cx="10922400" cy="30254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t"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en-GB" sz="2400" b="0" strike="noStrike" spc="-1">
                <a:solidFill>
                  <a:srgbClr val="612D4C"/>
                </a:solidFill>
                <a:latin typeface="Calibri"/>
              </a:rPr>
              <a:t>Colour photographs of the spectrum, or of any other object, are obtained by the</a:t>
            </a:r>
            <a:endParaRPr lang="en-US" sz="2400" b="0" strike="noStrike" spc="-1">
              <a:latin typeface="Arial"/>
            </a:endParaRPr>
          </a:p>
          <a:p>
            <a:pPr>
              <a:lnSpc>
                <a:spcPct val="90000"/>
              </a:lnSpc>
              <a:buNone/>
            </a:pPr>
            <a:r>
              <a:rPr lang="en-GB" sz="2400" b="0" strike="noStrike" spc="-1">
                <a:solidFill>
                  <a:srgbClr val="612D4C"/>
                </a:solidFill>
                <a:latin typeface="Calibri"/>
              </a:rPr>
              <a:t>following method. A transparent photographic film of any kind has to be placed in</a:t>
            </a:r>
            <a:endParaRPr lang="en-US" sz="2400" b="0" strike="noStrike" spc="-1">
              <a:latin typeface="Arial"/>
            </a:endParaRPr>
          </a:p>
          <a:p>
            <a:pPr>
              <a:lnSpc>
                <a:spcPct val="90000"/>
              </a:lnSpc>
              <a:buNone/>
            </a:pPr>
            <a:r>
              <a:rPr lang="en-GB" sz="2400" b="0" strike="noStrike" spc="-1">
                <a:solidFill>
                  <a:srgbClr val="612D4C"/>
                </a:solidFill>
                <a:latin typeface="Calibri"/>
              </a:rPr>
              <a:t>contact with a metallic mirror during exposure. It is then developed and fixed by the</a:t>
            </a:r>
            <a:endParaRPr lang="en-US" sz="2400" b="0" strike="noStrike" spc="-1">
              <a:latin typeface="Arial"/>
            </a:endParaRPr>
          </a:p>
          <a:p>
            <a:pPr>
              <a:lnSpc>
                <a:spcPct val="90000"/>
              </a:lnSpc>
              <a:buNone/>
            </a:pPr>
            <a:r>
              <a:rPr lang="en-GB" sz="2400" b="0" strike="noStrike" spc="-1">
                <a:solidFill>
                  <a:srgbClr val="612D4C"/>
                </a:solidFill>
                <a:latin typeface="Calibri"/>
              </a:rPr>
              <a:t>usual means employed in photography, the result being a fixed colour photograph</a:t>
            </a:r>
            <a:endParaRPr lang="en-US" sz="2400" b="0" strike="noStrike" spc="-1">
              <a:latin typeface="Arial"/>
            </a:endParaRPr>
          </a:p>
          <a:p>
            <a:pPr>
              <a:lnSpc>
                <a:spcPct val="90000"/>
              </a:lnSpc>
              <a:buNone/>
            </a:pPr>
            <a:r>
              <a:rPr lang="en-GB" sz="2400" b="0" strike="noStrike" spc="-1">
                <a:solidFill>
                  <a:srgbClr val="612D4C"/>
                </a:solidFill>
                <a:latin typeface="Calibri"/>
              </a:rPr>
              <a:t>visible by reflected light.</a:t>
            </a:r>
            <a:endParaRPr lang="en-US" sz="2400" b="0" strike="noStrike" spc="-1">
              <a:latin typeface="Arial"/>
            </a:endParaRPr>
          </a:p>
          <a:p>
            <a:pPr>
              <a:lnSpc>
                <a:spcPct val="90000"/>
              </a:lnSpc>
              <a:buNone/>
            </a:pPr>
            <a:r>
              <a:rPr lang="en-GB" sz="2400" b="0" strike="noStrike" spc="-1">
                <a:solidFill>
                  <a:srgbClr val="612D4C"/>
                </a:solidFill>
                <a:latin typeface="Calibri"/>
              </a:rPr>
              <a:t>Lippmann, Gabriel Jonas. "On colour photography by the interferential method."</a:t>
            </a:r>
            <a:endParaRPr lang="en-US" sz="2400" b="0" strike="noStrike" spc="-1">
              <a:latin typeface="Arial"/>
            </a:endParaRPr>
          </a:p>
          <a:p>
            <a:pPr>
              <a:lnSpc>
                <a:spcPct val="90000"/>
              </a:lnSpc>
              <a:buNone/>
            </a:pPr>
            <a:r>
              <a:rPr lang="en-GB" sz="2400" b="0" i="1" strike="noStrike" spc="-1">
                <a:solidFill>
                  <a:srgbClr val="612D4C"/>
                </a:solidFill>
                <a:latin typeface="Calibri"/>
              </a:rPr>
              <a:t>Proceedings of the Royal society of London</a:t>
            </a:r>
            <a:r>
              <a:rPr lang="en-GB" sz="2400" b="0" strike="noStrike" spc="-1">
                <a:solidFill>
                  <a:srgbClr val="612D4C"/>
                </a:solidFill>
                <a:latin typeface="Calibri"/>
              </a:rPr>
              <a:t> 60.359-367 (1897): 10-13.</a:t>
            </a:r>
            <a:endParaRPr lang="en-US" sz="2400" b="0" strike="noStrike" spc="-1">
              <a:latin typeface="Arial"/>
            </a:endParaRPr>
          </a:p>
        </p:txBody>
      </p:sp>
      <p:sp>
        <p:nvSpPr>
          <p:cNvPr id="88" name="TextBox 3"/>
          <p:cNvSpPr/>
          <p:nvPr/>
        </p:nvSpPr>
        <p:spPr>
          <a:xfrm>
            <a:off x="644040" y="449280"/>
            <a:ext cx="5834880" cy="638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en-LU" sz="3600" b="1" strike="noStrike" spc="-1">
                <a:solidFill>
                  <a:srgbClr val="FFFFFF"/>
                </a:solidFill>
                <a:latin typeface="Calibri"/>
              </a:rPr>
              <a:t>Introduction</a:t>
            </a:r>
            <a:endParaRPr lang="en-US" sz="3600" b="0" strike="noStrike" spc="-1">
              <a:latin typeface="Arial"/>
            </a:endParaRPr>
          </a:p>
        </p:txBody>
      </p:sp>
      <p:sp>
        <p:nvSpPr>
          <p:cNvPr id="89" name="TextBox 6"/>
          <p:cNvSpPr/>
          <p:nvPr/>
        </p:nvSpPr>
        <p:spPr>
          <a:xfrm>
            <a:off x="558000" y="5447160"/>
            <a:ext cx="7885800" cy="73721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en-GB" sz="2400" b="0" strike="noStrike" spc="-1" dirty="0">
                <a:solidFill>
                  <a:srgbClr val="612D4C"/>
                </a:solidFill>
                <a:latin typeface="Calibri"/>
              </a:rPr>
              <a:t>More information: </a:t>
            </a:r>
            <a:r>
              <a:rPr lang="en-GB" sz="2400" b="0" u="sng" strike="noStrike" spc="-1" dirty="0">
                <a:solidFill>
                  <a:srgbClr val="E13D28"/>
                </a:solidFill>
                <a:uFillTx/>
                <a:latin typeface="Calibri"/>
                <a:hlinkClick r:id="rId2"/>
              </a:rPr>
              <a:t>https://doi.org/10.1098/rspl.1896.0004</a:t>
            </a:r>
            <a:endParaRPr lang="en-US" sz="2400" b="0" strike="noStrike" spc="-1" dirty="0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lang="en-US" sz="18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E7E6E6"/>
      </a:lt2>
      <a:accent1>
        <a:srgbClr val="654F95"/>
      </a:accent1>
      <a:accent2>
        <a:srgbClr val="8C71AC"/>
      </a:accent2>
      <a:accent3>
        <a:srgbClr val="CCBEDB"/>
      </a:accent3>
      <a:accent4>
        <a:srgbClr val="A6579C"/>
      </a:accent4>
      <a:accent5>
        <a:srgbClr val="EC8376"/>
      </a:accent5>
      <a:accent6>
        <a:srgbClr val="A9A9A9"/>
      </a:accent6>
      <a:hlink>
        <a:srgbClr val="A9A9A9"/>
      </a:hlink>
      <a:folHlink>
        <a:srgbClr val="A9A9A9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E7E6E6"/>
      </a:lt2>
      <a:accent1>
        <a:srgbClr val="654F95"/>
      </a:accent1>
      <a:accent2>
        <a:srgbClr val="8C71AC"/>
      </a:accent2>
      <a:accent3>
        <a:srgbClr val="CCBEDB"/>
      </a:accent3>
      <a:accent4>
        <a:srgbClr val="A6579C"/>
      </a:accent4>
      <a:accent5>
        <a:srgbClr val="EC8376"/>
      </a:accent5>
      <a:accent6>
        <a:srgbClr val="A9A9A9"/>
      </a:accent6>
      <a:hlink>
        <a:srgbClr val="A9A9A9"/>
      </a:hlink>
      <a:folHlink>
        <a:srgbClr val="A9A9A9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E7E6E6"/>
      </a:lt2>
      <a:accent1>
        <a:srgbClr val="654F95"/>
      </a:accent1>
      <a:accent2>
        <a:srgbClr val="8C71AC"/>
      </a:accent2>
      <a:accent3>
        <a:srgbClr val="CCBEDB"/>
      </a:accent3>
      <a:accent4>
        <a:srgbClr val="A6579C"/>
      </a:accent4>
      <a:accent5>
        <a:srgbClr val="EC8376"/>
      </a:accent5>
      <a:accent6>
        <a:srgbClr val="A9A9A9"/>
      </a:accent6>
      <a:hlink>
        <a:srgbClr val="A9A9A9"/>
      </a:hlink>
      <a:folHlink>
        <a:srgbClr val="A9A9A9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419</TotalTime>
  <Words>140</Words>
  <Application>Microsoft Office PowerPoint</Application>
  <PresentationFormat>Widescreen</PresentationFormat>
  <Paragraphs>15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Symbol</vt:lpstr>
      <vt:lpstr>Times New Roman</vt:lpstr>
      <vt:lpstr>Wingdings</vt:lpstr>
      <vt:lpstr>Office Theme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Ghislaine FUCHS</dc:creator>
  <dc:description/>
  <cp:lastModifiedBy>Bahija SEBANE</cp:lastModifiedBy>
  <cp:revision>42</cp:revision>
  <dcterms:created xsi:type="dcterms:W3CDTF">2025-03-31T12:04:05Z</dcterms:created>
  <dcterms:modified xsi:type="dcterms:W3CDTF">2025-04-07T13:06:48Z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1</vt:i4>
  </property>
  <property fmtid="{D5CDD505-2E9C-101B-9397-08002B2CF9AE}" pid="3" name="PresentationFormat">
    <vt:lpwstr>Widescreen</vt:lpwstr>
  </property>
  <property fmtid="{D5CDD505-2E9C-101B-9397-08002B2CF9AE}" pid="4" name="Slides">
    <vt:i4>3</vt:i4>
  </property>
</Properties>
</file>